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"/>
  </p:notesMasterIdLst>
  <p:sldIdLst>
    <p:sldId id="270" r:id="rId2"/>
    <p:sldId id="271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41" autoAdjust="0"/>
    <p:restoredTop sz="97543" autoAdjust="0"/>
  </p:normalViewPr>
  <p:slideViewPr>
    <p:cSldViewPr snapToGrid="0" showGuides="1">
      <p:cViewPr>
        <p:scale>
          <a:sx n="100" d="100"/>
          <a:sy n="100" d="100"/>
        </p:scale>
        <p:origin x="-159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F6-4558-A347-FF832F2760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FF6-4558-A347-FF832F2760B3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F6-4558-A347-FF832F2760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FF6-4558-A347-FF832F2760B3}"/>
              </c:ext>
            </c:extLst>
          </c:dPt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F6-4558-A347-FF832F2760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F6-4558-A347-FF832F276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4848128"/>
        <c:axId val="34849920"/>
      </c:barChart>
      <c:catAx>
        <c:axId val="34848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49920"/>
        <c:crosses val="autoZero"/>
        <c:auto val="1"/>
        <c:lblAlgn val="ctr"/>
        <c:lblOffset val="100"/>
        <c:noMultiLvlLbl val="0"/>
      </c:catAx>
      <c:valAx>
        <c:axId val="34849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4848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0D-4A05-B81B-316466F3326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8A-49F6-A5AC-9F87FF5416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0D-4A05-B81B-316466F33264}"/>
              </c:ext>
            </c:extLst>
          </c:dPt>
          <c:dLbls>
            <c:dLbl>
              <c:idx val="0"/>
              <c:layout>
                <c:manualLayout>
                  <c:x val="8.3538083538083618E-2"/>
                  <c:y val="-0.13124999192605866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>
                        <a:latin typeface="Times New Roman" pitchFamily="18" charset="0"/>
                        <a:cs typeface="Times New Roman" pitchFamily="18" charset="0"/>
                      </a:rPr>
                      <a:t>250,8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0D-4A05-B81B-316466F33264}"/>
                </c:ext>
              </c:extLst>
            </c:dLbl>
            <c:dLbl>
              <c:idx val="1"/>
              <c:layout>
                <c:manualLayout>
                  <c:x val="0.21130221130221141"/>
                  <c:y val="5.8593746395561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8A-49F6-A5AC-9F87FF5416A2}"/>
                </c:ext>
              </c:extLst>
            </c:dLbl>
            <c:dLbl>
              <c:idx val="2"/>
              <c:layout>
                <c:manualLayout>
                  <c:x val="-4.1769041769041781E-2"/>
                  <c:y val="-0.27656248298705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B0D-4A05-B81B-316466F332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205.8</c:v>
                </c:pt>
                <c:pt idx="1">
                  <c:v>159.19999999999999</c:v>
                </c:pt>
                <c:pt idx="2">
                  <c:v>303.7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8A-49F6-A5AC-9F87FF541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0.3561</cdr:x>
      <cdr:y>0.31141</cdr:y>
    </cdr:from>
    <cdr:to>
      <cdr:x>0.60756</cdr:x>
      <cdr:y>0.44753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796681CE-0DC0-489B-B3B1-0DB3A606A31F}"/>
            </a:ext>
          </a:extLst>
        </cdr:cNvPr>
        <cdr:cNvSpPr txBox="1"/>
      </cdr:nvSpPr>
      <cdr:spPr>
        <a:xfrm xmlns:a="http://schemas.openxmlformats.org/drawingml/2006/main">
          <a:off x="4187439" y="1619539"/>
          <a:ext cx="2956845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«АЛТАЙ-ДЕКИНГ</a:t>
          </a:r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cdr:txBody>
    </cdr:sp>
  </cdr:relSizeAnchor>
  <cdr:relSizeAnchor xmlns:cdr="http://schemas.openxmlformats.org/drawingml/2006/chartDrawing">
    <cdr:from>
      <cdr:x>0.60828</cdr:x>
      <cdr:y>0.33394</cdr:y>
    </cdr:from>
    <cdr:to>
      <cdr:x>0.86119</cdr:x>
      <cdr:y>0.41088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ED01D57C-02B0-47CC-AE7D-182C1F4D6D2E}"/>
            </a:ext>
          </a:extLst>
        </cdr:cNvPr>
        <cdr:cNvSpPr txBox="1"/>
      </cdr:nvSpPr>
      <cdr:spPr>
        <a:xfrm xmlns:a="http://schemas.openxmlformats.org/drawingml/2006/main">
          <a:off x="7152831" y="1736705"/>
          <a:ext cx="2973936" cy="4001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«ЗВРК»</a:t>
          </a:r>
        </a:p>
      </cdr:txBody>
    </cdr:sp>
  </cdr:relSizeAnchor>
  <cdr:relSizeAnchor xmlns:cdr="http://schemas.openxmlformats.org/drawingml/2006/chartDrawing">
    <cdr:from>
      <cdr:x>0.10392</cdr:x>
      <cdr:y>0.10542</cdr:y>
    </cdr:from>
    <cdr:to>
      <cdr:x>0.35538</cdr:x>
      <cdr:y>0.18235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59FE18FE-087C-429D-AC71-8092F6A0DBCC}"/>
            </a:ext>
          </a:extLst>
        </cdr:cNvPr>
        <cdr:cNvSpPr txBox="1"/>
      </cdr:nvSpPr>
      <cdr:spPr>
        <a:xfrm xmlns:a="http://schemas.openxmlformats.org/drawingml/2006/main">
          <a:off x="1221997" y="548253"/>
          <a:ext cx="2956921" cy="4000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</a:t>
          </a:r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ЗДК</a:t>
          </a:r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</cdr:txBody>
    </cdr:sp>
  </cdr:relSizeAnchor>
  <cdr:relSizeAnchor xmlns:cdr="http://schemas.openxmlformats.org/drawingml/2006/chartDrawing">
    <cdr:from>
      <cdr:x>0.35538</cdr:x>
      <cdr:y>0.10943</cdr:y>
    </cdr:from>
    <cdr:to>
      <cdr:x>0.60828</cdr:x>
      <cdr:y>0.18636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80EB51C9-4D07-44CA-A321-8FFEF6CB092D}"/>
            </a:ext>
          </a:extLst>
        </cdr:cNvPr>
        <cdr:cNvSpPr txBox="1"/>
      </cdr:nvSpPr>
      <cdr:spPr>
        <a:xfrm xmlns:a="http://schemas.openxmlformats.org/drawingml/2006/main">
          <a:off x="4178893" y="569100"/>
          <a:ext cx="2973937" cy="4000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«ЗВК»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C3C2-8916-42DC-B8F0-B95D9F159C76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52400-D8EE-4C79-A9E0-C81862A0FB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1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752B-F7C5-4EB9-BCC0-8FF3CB0B0C8A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0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0EE4-32E4-48B4-8B4D-CB1D96E2C99A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9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1D81-4784-4C4B-80C2-F9187DAB55C4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6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ADFA-F647-449F-8520-CC6E5D736779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8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BA9B-4C78-4818-8127-20542AC31684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62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3717-17CD-40F6-BC9D-E67CFA08BD48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8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2977-237B-4374-A6E1-C485EF703936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1DCA-33FD-4594-A567-7801623ADC87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9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7F6-9E5D-4A43-970B-55A165BF5C77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7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3D0D-5E96-4D14-8B69-E332B7419A28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29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7903-015E-4DC8-9640-0DBDA936DF30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5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32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  <a:alpha val="66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7A17-C8E5-449D-A66D-2D1C07F51D6A}" type="datetime1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январь -ноябрь 2021 г.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59CA-79EF-4B5F-A061-C4E2386B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1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2398538-499D-40D3-85BD-FC403EE9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221CA85-F50E-40B9-974A-262720E005D6}"/>
              </a:ext>
            </a:extLst>
          </p:cNvPr>
          <p:cNvSpPr/>
          <p:nvPr/>
        </p:nvSpPr>
        <p:spPr>
          <a:xfrm>
            <a:off x="1358781" y="537573"/>
            <a:ext cx="798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ТОСЭР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C2625F6C-0B75-4186-B156-34006FC375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131349"/>
              </p:ext>
            </p:extLst>
          </p:nvPr>
        </p:nvGraphicFramePr>
        <p:xfrm>
          <a:off x="136733" y="937683"/>
          <a:ext cx="11759013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DFCFCE96-7A02-4FD0-A7F3-511F23FA7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08" y="5036524"/>
            <a:ext cx="2105216" cy="59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A3B029B1-277D-491C-893D-27AF1CFFB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975" y="4990676"/>
            <a:ext cx="1823391" cy="68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96681CE-0DC0-489B-B3B1-0DB3A606A31F}"/>
              </a:ext>
            </a:extLst>
          </p:cNvPr>
          <p:cNvSpPr txBox="1"/>
          <p:nvPr/>
        </p:nvSpPr>
        <p:spPr>
          <a:xfrm>
            <a:off x="1358781" y="3956397"/>
            <a:ext cx="2965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«Торговый центр»</a:t>
            </a:r>
          </a:p>
        </p:txBody>
      </p:sp>
      <p:pic>
        <p:nvPicPr>
          <p:cNvPr id="2054" name="Picture 6" descr="ЛОГОТИП 1">
            <a:extLst>
              <a:ext uri="{FF2B5EF4-FFF2-40B4-BE49-F238E27FC236}">
                <a16:creationId xmlns="" xmlns:a16="http://schemas.microsoft.com/office/drawing/2014/main" id="{18FE1F9B-80B0-48BB-B5D5-614EA6A08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39" y="2854832"/>
            <a:ext cx="2360404" cy="11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59CA-79EF-4B5F-A061-C4E2386B1D1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95060" y="313300"/>
            <a:ext cx="0" cy="685800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" y="279397"/>
            <a:ext cx="6095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объём инвестиций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ТОСЭР в 2019-2021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гг., млн. рублей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5998" y="63334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-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897666817"/>
              </p:ext>
            </p:extLst>
          </p:nvPr>
        </p:nvGraphicFramePr>
        <p:xfrm>
          <a:off x="463551" y="1094862"/>
          <a:ext cx="51689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45651" y="2951946"/>
            <a:ext cx="240469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713,7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="" xmlns:a16="http://schemas.microsoft.com/office/drawing/2014/main" id="{31DC760B-3A16-40BF-92A9-27B9E2C898F5}"/>
              </a:ext>
            </a:extLst>
          </p:cNvPr>
          <p:cNvSpPr txBox="1"/>
          <p:nvPr/>
        </p:nvSpPr>
        <p:spPr>
          <a:xfrm>
            <a:off x="6096000" y="1708739"/>
            <a:ext cx="609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671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3ED339A6-3F07-45D6-9B17-B3A590F9170F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609600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2C8A422-39DA-4E37-AA2E-B415B507E4D9}"/>
              </a:ext>
            </a:extLst>
          </p:cNvPr>
          <p:cNvSpPr/>
          <p:nvPr/>
        </p:nvSpPr>
        <p:spPr>
          <a:xfrm>
            <a:off x="6095999" y="353946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городской бюджет </a:t>
            </a:r>
          </a:p>
          <a:p>
            <a:pPr algn="ctr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-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="" xmlns:a16="http://schemas.microsoft.com/office/drawing/2014/main" id="{3183BBEF-3E24-41BF-8BC9-060DE87282B0}"/>
              </a:ext>
            </a:extLst>
          </p:cNvPr>
          <p:cNvSpPr txBox="1"/>
          <p:nvPr/>
        </p:nvSpPr>
        <p:spPr>
          <a:xfrm>
            <a:off x="6195060" y="4491560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млн. рублей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1969</TotalTime>
  <Words>49</Words>
  <Application>Microsoft Office PowerPoint</Application>
  <PresentationFormat>Произвольный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Лукьянов Олег Александрович</dc:creator>
  <cp:lastModifiedBy>СУХИНИНА Ольга Алексеевна</cp:lastModifiedBy>
  <cp:revision>304</cp:revision>
  <cp:lastPrinted>2022-01-27T06:05:08Z</cp:lastPrinted>
  <dcterms:created xsi:type="dcterms:W3CDTF">2022-01-25T02:24:00Z</dcterms:created>
  <dcterms:modified xsi:type="dcterms:W3CDTF">2022-05-26T03:23:49Z</dcterms:modified>
</cp:coreProperties>
</file>