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shtyu\Documents\My Received Files\Миляева Валентина Владимировна\IMG_19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2564" y="1268760"/>
            <a:ext cx="6500858" cy="471490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Заголовок 1"/>
          <p:cNvSpPr>
            <a:spLocks noGrp="1"/>
          </p:cNvSpPr>
          <p:nvPr/>
        </p:nvSpPr>
        <p:spPr>
          <a:xfrm>
            <a:off x="627169" y="116632"/>
            <a:ext cx="7851648" cy="90872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РЕАЛИЗАЦИЯ НАГРАДНОЙ ПОЛИТИКИ </a:t>
            </a:r>
            <a:b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АДМИНИСТРАЦИЕЙ ГОРОДА ЗАРИНСКА</a:t>
            </a:r>
            <a:b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</a:t>
            </a: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2020 </a:t>
            </a: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ГОДУ</a:t>
            </a:r>
            <a:endParaRPr lang="ru-RU" sz="1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/>
        </p:nvSpPr>
        <p:spPr>
          <a:xfrm>
            <a:off x="2843808" y="6249315"/>
            <a:ext cx="5904656" cy="297976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+mj-lt"/>
              </a:rPr>
              <a:t>ОБЩИЙ  ОТДЕЛ  АДМИНИСТРАЦИИ  ГОРОДА  ЗАРИНСКА</a:t>
            </a:r>
            <a:endParaRPr lang="ru-RU" sz="1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459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270790"/>
              </p:ext>
            </p:extLst>
          </p:nvPr>
        </p:nvGraphicFramePr>
        <p:xfrm>
          <a:off x="228599" y="1556792"/>
          <a:ext cx="8686801" cy="3815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8251"/>
                <a:gridCol w="878991"/>
                <a:gridCol w="878428"/>
                <a:gridCol w="878428"/>
                <a:gridCol w="878428"/>
                <a:gridCol w="878991"/>
                <a:gridCol w="878428"/>
                <a:gridCol w="878428"/>
                <a:gridCol w="878428"/>
              </a:tblGrid>
              <a:tr h="1144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ВИДЫ   НАГРАД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2013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2014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2015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2016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2017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2018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2020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рядовые/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Руководи-</a:t>
                      </a:r>
                      <a:r>
                        <a:rPr lang="ru-RU" sz="1300" dirty="0" err="1" smtClean="0">
                          <a:effectLst/>
                        </a:rPr>
                        <a:t>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  <a:tr h="1430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Государственные  и  ведомственные награды  Российской Федерации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60/40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80/20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97/3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92/8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78/22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92/8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95/5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79/21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  <a:tr h="6676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Награды Алтайского края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62/38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 91/9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 80/20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79/21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80/20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88/12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82/18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87/13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  <a:tr h="5722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Награды города Заринска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 </a:t>
                      </a:r>
                      <a:r>
                        <a:rPr lang="ru-RU" sz="1300" b="1" dirty="0" smtClean="0">
                          <a:effectLst/>
                        </a:rPr>
                        <a:t>88/12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81/19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84/16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82/18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83/17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84/16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90/10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effectLst/>
                        </a:rPr>
                        <a:t>87/13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41" marR="6084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92997" y="318374"/>
            <a:ext cx="5358005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СРАВНИТЕЛЬНАЯ  ТАБЛИЦА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категориям награждённых (рядовые, руководители)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2013-2020г.г</a:t>
            </a:r>
            <a:r>
              <a:rPr kumimoji="0" lang="ru-RU" altLang="ru-RU" sz="1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в  процентах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9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27568"/>
              </p:ext>
            </p:extLst>
          </p:nvPr>
        </p:nvGraphicFramePr>
        <p:xfrm>
          <a:off x="506762" y="1554163"/>
          <a:ext cx="8282875" cy="4391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3335"/>
                <a:gridCol w="552971"/>
                <a:gridCol w="552415"/>
                <a:gridCol w="634831"/>
                <a:gridCol w="634831"/>
                <a:gridCol w="552415"/>
                <a:gridCol w="634831"/>
                <a:gridCol w="552415"/>
                <a:gridCol w="634831"/>
              </a:tblGrid>
              <a:tr h="215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ВИДЫ   НАГРАД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Почётная грамота Алтайского краевого Законодательного Собрания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Благодарственное письмо Алтайского краевого Законодательного Собрания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Медаль Алтайского краевого Законодательного Собрания «80 лет представительной власти  Алтайского края»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10 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Юбилейный памятный знак Алтайского краевого Законодательного Собрания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Медали Алтайского края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311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Юбилейные, памятные медали Алтайского края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144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Почетная грамота Правительства Алтайского края (Администрации Алтайского края)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215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Благодарность Губернатора Алтайского края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19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Почетная грамота  отраслевых Министерств и управлений   Алтайского края</a:t>
                      </a:r>
                      <a:r>
                        <a:rPr lang="ru-RU" sz="1100">
                          <a:effectLst/>
                        </a:rPr>
                        <a:t>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183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60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  <a:tr h="646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Благодарственные письма, дипломы, сертификаты  отраслевых Министерств и управлений   Алтайского края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49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6412" y="404664"/>
            <a:ext cx="8242051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РЕГИОНАЛЬНЫХ НАГРАД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2013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2020г.г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383500"/>
              </p:ext>
            </p:extLst>
          </p:nvPr>
        </p:nvGraphicFramePr>
        <p:xfrm>
          <a:off x="179512" y="1700808"/>
          <a:ext cx="8686800" cy="4244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7404"/>
                <a:gridCol w="907724"/>
                <a:gridCol w="666327"/>
                <a:gridCol w="666327"/>
                <a:gridCol w="666327"/>
                <a:gridCol w="745819"/>
                <a:gridCol w="745819"/>
                <a:gridCol w="745819"/>
                <a:gridCol w="745234"/>
              </a:tblGrid>
              <a:tr h="265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  НАГРАД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2013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Звание «Почётный гражданин города Заринска»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Почётная грамота Заринского городского Собрания депутатов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7958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Благодарность  председателя  </a:t>
                      </a:r>
                      <a:r>
                        <a:rPr lang="ru-RU" sz="1400" dirty="0" err="1">
                          <a:effectLst/>
                        </a:rPr>
                        <a:t>Заринского</a:t>
                      </a:r>
                      <a:r>
                        <a:rPr lang="ru-RU" sz="1400" dirty="0">
                          <a:effectLst/>
                        </a:rPr>
                        <a:t> городского Собрания депутатов 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Ценный подарок Заринского городского Собрания депутатов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Почётная грамота администрации города Заринска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110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118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73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Ценный подарок администрации города Заринска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  <a:tr h="5305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Благодарность главы города   Заринска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63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49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31541" y="476672"/>
            <a:ext cx="70399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 НАГРАД  ГОРОДА  ЗАРИНСКА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2013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г.г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668266"/>
              </p:ext>
            </p:extLst>
          </p:nvPr>
        </p:nvGraphicFramePr>
        <p:xfrm>
          <a:off x="395537" y="1010559"/>
          <a:ext cx="8496943" cy="5521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199"/>
                <a:gridCol w="792088"/>
                <a:gridCol w="864096"/>
                <a:gridCol w="864096"/>
                <a:gridCol w="936104"/>
                <a:gridCol w="876625"/>
                <a:gridCol w="827099"/>
                <a:gridCol w="827099"/>
                <a:gridCol w="709537"/>
              </a:tblGrid>
              <a:tr h="980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Наименование отрасли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Звание «Почётный гражданин города Заринска»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Почётная грамота </a:t>
                      </a:r>
                      <a:r>
                        <a:rPr lang="ru-RU" sz="900" b="1" kern="1200" dirty="0" err="1">
                          <a:solidFill>
                            <a:schemeClr val="bg1"/>
                          </a:solidFill>
                          <a:effectLst/>
                        </a:rPr>
                        <a:t>Заринского</a:t>
                      </a: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 городского Собрания депутатов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Благодарность председателя </a:t>
                      </a:r>
                      <a:r>
                        <a:rPr lang="ru-RU" sz="900" b="1" kern="1200" dirty="0" err="1">
                          <a:solidFill>
                            <a:schemeClr val="bg1"/>
                          </a:solidFill>
                          <a:effectLst/>
                        </a:rPr>
                        <a:t>Заринского</a:t>
                      </a: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  городского Собрания депутатов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Ценный подарок </a:t>
                      </a:r>
                      <a:r>
                        <a:rPr lang="ru-RU" sz="900" b="1" kern="1200" dirty="0" err="1">
                          <a:solidFill>
                            <a:schemeClr val="bg1"/>
                          </a:solidFill>
                          <a:effectLst/>
                        </a:rPr>
                        <a:t>Заринского</a:t>
                      </a: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 городского Собрания депутатов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Почётная грамота администрации города Заринска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chemeClr val="bg1"/>
                          </a:solidFill>
                          <a:effectLst/>
                        </a:rPr>
                        <a:t>Ценный подарок администрации города Заринска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>
                          <a:solidFill>
                            <a:schemeClr val="bg1"/>
                          </a:solidFill>
                          <a:effectLst/>
                        </a:rPr>
                        <a:t>Благодарность главы администрации города Заринска</a:t>
                      </a:r>
                      <a:endParaRPr lang="ru-RU" sz="9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Всего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80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Пищевая и перерабатывающая промышленность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9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01392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Промышленность и энергетика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9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91657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Строительство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335269">
                <a:tc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90263">
                <a:tc>
                  <a:txBody>
                    <a:bodyPr/>
                    <a:lstStyle/>
                    <a:p>
                      <a:pPr algn="just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Транспорт, дорожное хозяйство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05347">
                <a:tc>
                  <a:txBody>
                    <a:bodyPr/>
                    <a:lstStyle/>
                    <a:p>
                      <a:pPr algn="just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Связь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402065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Предпринимательство и потребительский рынок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30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Образование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8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69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Здравоохранение, санэпиднадзор, ветеринария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45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91657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Культура, СМИ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69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Социальная защита, занятость, фонды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01033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Физкультура и спорт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80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</a:rPr>
                        <a:t>Юстиция, органы правопорядка, МЧС, охрана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356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effectLst/>
                        </a:rPr>
                        <a:t>Налоговые, финансовые  органы,  банковская и страховая сфера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 </a:t>
                      </a: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69869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Органы местного самоуправления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46753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Представительные органы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201392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Общественные организации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  <a:tr h="191657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bg1"/>
                          </a:solidFill>
                          <a:effectLst/>
                        </a:rPr>
                        <a:t>Другие  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-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-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67" marR="3596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4424" y="260648"/>
            <a:ext cx="561576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 НАГРАД  ГОРОДА  ЗАРИНСКА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отраслям)  за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94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144</TotalTime>
  <Words>645</Words>
  <Application>Microsoft Office PowerPoint</Application>
  <PresentationFormat>Экран (4:3)</PresentationFormat>
  <Paragraphs>405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Савостикова Светлана Владимировна</cp:lastModifiedBy>
  <cp:revision>13</cp:revision>
  <dcterms:created xsi:type="dcterms:W3CDTF">2020-02-13T09:11:03Z</dcterms:created>
  <dcterms:modified xsi:type="dcterms:W3CDTF">2021-02-10T12:08:45Z</dcterms:modified>
</cp:coreProperties>
</file>